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</p:sldIdLst>
  <p:sldSz cy="10287000" cx="18288000"/>
  <p:notesSz cx="10287000" cy="18288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19" roundtripDataSignature="AMtx7mjGshy9TbP5B1/I9rt2gDEXEEaQZ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19" Type="http://customschemas.google.com/relationships/presentationmetadata" Target="metadata"/><Relationship Id="rId6" Type="http://schemas.openxmlformats.org/officeDocument/2006/relationships/slide" Target="slides/slide2.xml"/><Relationship Id="rId18" Type="http://schemas.openxmlformats.org/officeDocument/2006/relationships/slide" Target="slides/slide14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" name="Google Shape;13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" name="Google Shape;67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1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" name="Google Shape;73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1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9" name="Google Shape;79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1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5" name="Google Shape;85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1" name="Google Shape;91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" name="Google Shape;19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" name="Google Shape;25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" name="Google Shape;31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" name="Google Shape;37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" name="Google Shape;43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" name="Google Shape;49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" name="Google Shape;55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" name="Google Shape;61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6" name="Google Shape;16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70" name="Google Shape;70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76" name="Google Shape;76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82" name="Google Shape;82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88" name="Google Shape;88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94" name="Google Shape;94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2" name="Google Shape;22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8" name="Google Shape;28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4" name="Google Shape;34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0" name="Google Shape;40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217250"/>
            <a:ext cx="1828800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6" name="Google Shape;46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52" name="Google Shape;52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58" name="Google Shape;58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64" name="Google Shape;64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2023-04-12T12:08:06Z</dcterms:created>
  <dc:creator>PptxGenJS</dc:creator>
</cp:coreProperties>
</file>